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079B275-A31B-4255-BF68-0AD22E96C12B}">
          <p14:sldIdLst>
            <p14:sldId id="256"/>
            <p14:sldId id="258"/>
            <p14:sldId id="260"/>
            <p14:sldId id="259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  <p14:section name="Untitled Section" id="{4D9C5F31-B3DE-4238-A982-A5235AAB316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2" autoAdjust="0"/>
    <p:restoredTop sz="94660"/>
  </p:normalViewPr>
  <p:slideViewPr>
    <p:cSldViewPr snapToGrid="0">
      <p:cViewPr varScale="1">
        <p:scale>
          <a:sx n="57" d="100"/>
          <a:sy n="57" d="100"/>
        </p:scale>
        <p:origin x="12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379" y="708814"/>
            <a:ext cx="8825658" cy="1287411"/>
          </a:xfrm>
        </p:spPr>
        <p:txBody>
          <a:bodyPr/>
          <a:lstStyle/>
          <a:p>
            <a:r>
              <a:rPr lang="en-GB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PROJECT PRESENTATION ON  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1996225"/>
            <a:ext cx="8825658" cy="3642575"/>
          </a:xfrm>
        </p:spPr>
        <p:txBody>
          <a:bodyPr>
            <a:normAutofit fontScale="77500" lnSpcReduction="20000"/>
          </a:bodyPr>
          <a:lstStyle/>
          <a:p>
            <a:r>
              <a:rPr lang="en-GB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“ACTORS PROTFOILIO”</a:t>
            </a:r>
          </a:p>
          <a:p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4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5"/>
            <a:r>
              <a:rPr lang="en-GB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</a:t>
            </a:r>
          </a:p>
          <a:p>
            <a:pPr lvl="5"/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Submitted by:</a:t>
            </a:r>
          </a:p>
          <a:p>
            <a:pPr lvl="5"/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										                              </a:t>
            </a:r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DATTASAI</a:t>
            </a:r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.(lead)</a:t>
            </a:r>
          </a:p>
          <a:p>
            <a:pPr lvl="5"/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	</a:t>
            </a:r>
            <a:r>
              <a:rPr lang="en-GB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PRATHYUSHA.</a:t>
            </a:r>
          </a:p>
          <a:p>
            <a:pPr lvl="5"/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	      HARSHITHA.</a:t>
            </a:r>
          </a:p>
          <a:p>
            <a:pPr lvl="5"/>
            <a:r>
              <a:rPr lang="en-GB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     </a:t>
            </a:r>
            <a:endParaRPr lang="en-I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586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307771"/>
            <a:ext cx="9523931" cy="4648199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64142" y="2955446"/>
            <a:ext cx="174171" cy="3064354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1887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704975"/>
            <a:ext cx="487680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554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AGENDA: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Introduction.</a:t>
            </a:r>
          </a:p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page.</a:t>
            </a:r>
          </a:p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page.</a:t>
            </a:r>
          </a:p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View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moredetails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Projects.</a:t>
            </a:r>
          </a:p>
          <a:p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Protfolio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page</a:t>
            </a:r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Members.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1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about the currently active actor.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Actors portfolio is used to store and keep the records of the actors and it was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handeled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him.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system manages all contact and personal details of actor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developed this website by using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en-GB" sz="20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html,and</a:t>
            </a:r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bootstrap.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in this project we created Home page,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AboutUs,Myproject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details ,Actor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Protfolio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also Contact Page.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219471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656823"/>
            <a:ext cx="8761413" cy="1946677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2" y="2603500"/>
            <a:ext cx="10229971" cy="629097"/>
          </a:xfrm>
        </p:spPr>
        <p:txBody>
          <a:bodyPr>
            <a:normAutofit lnSpcReduction="10000"/>
          </a:bodyPr>
          <a:lstStyle/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page is use to enter the credentials and also we can see the profile of actor.</a:t>
            </a:r>
            <a:b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225" y="3232597"/>
            <a:ext cx="7521262" cy="2963289"/>
          </a:xfrm>
        </p:spPr>
      </p:pic>
    </p:spTree>
    <p:extLst>
      <p:ext uri="{BB962C8B-B14F-4D97-AF65-F5344CB8AC3E}">
        <p14:creationId xmlns:p14="http://schemas.microsoft.com/office/powerpoint/2010/main" val="4058835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40157"/>
            <a:ext cx="8761413" cy="1081825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PAGE: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18593" y="2502576"/>
            <a:ext cx="9624663" cy="796523"/>
          </a:xfrm>
        </p:spPr>
        <p:txBody>
          <a:bodyPr>
            <a:no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page we can see about the actor </a:t>
            </a:r>
            <a:r>
              <a:rPr lang="en-IN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background.and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also we can see details of the actor</a:t>
            </a:r>
            <a:r>
              <a:rPr lang="en-IN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315" y="3299099"/>
            <a:ext cx="7495505" cy="3282005"/>
          </a:xfrm>
        </p:spPr>
      </p:pic>
    </p:spTree>
    <p:extLst>
      <p:ext uri="{BB962C8B-B14F-4D97-AF65-F5344CB8AC3E}">
        <p14:creationId xmlns:p14="http://schemas.microsoft.com/office/powerpoint/2010/main" val="75262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 </a:t>
            </a:r>
            <a:r>
              <a:rPr lang="en-GB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Moredetails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9549" y="2603501"/>
            <a:ext cx="11612451" cy="732128"/>
          </a:xfrm>
        </p:spPr>
        <p:txBody>
          <a:bodyPr>
            <a:normAutofit/>
          </a:bodyPr>
          <a:lstStyle/>
          <a:p>
            <a:r>
              <a:rPr lang="en-GB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page contains more details of an actor like family background ,awards ,hobbies and his/her works contribution to the society.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017" y="3335629"/>
            <a:ext cx="6167883" cy="3272381"/>
          </a:xfrm>
        </p:spPr>
      </p:pic>
    </p:spTree>
    <p:extLst>
      <p:ext uri="{BB962C8B-B14F-4D97-AF65-F5344CB8AC3E}">
        <p14:creationId xmlns:p14="http://schemas.microsoft.com/office/powerpoint/2010/main" val="41503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5106" y="1004552"/>
            <a:ext cx="8761413" cy="1326524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Page: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3" y="2603500"/>
            <a:ext cx="8001925" cy="1273041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page contains about the upcoming projects of </a:t>
            </a:r>
            <a:r>
              <a:rPr lang="en-GB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actor.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344" y="3219719"/>
            <a:ext cx="7817475" cy="3369230"/>
          </a:xfrm>
        </p:spPr>
      </p:pic>
    </p:spTree>
    <p:extLst>
      <p:ext uri="{BB962C8B-B14F-4D97-AF65-F5344CB8AC3E}">
        <p14:creationId xmlns:p14="http://schemas.microsoft.com/office/powerpoint/2010/main" val="9834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Protfolio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10835276" cy="706370"/>
          </a:xfrm>
        </p:spPr>
        <p:txBody>
          <a:bodyPr>
            <a:noAutofit/>
          </a:bodyPr>
          <a:lstStyle/>
          <a:p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page contains images of an actor ,family </a:t>
            </a:r>
            <a:r>
              <a:rPr lang="en-GB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pictures,latest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film pictures and also upcoming films images.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313" y="3309870"/>
            <a:ext cx="8461054" cy="3271234"/>
          </a:xfrm>
        </p:spPr>
      </p:pic>
    </p:spTree>
    <p:extLst>
      <p:ext uri="{BB962C8B-B14F-4D97-AF65-F5344CB8AC3E}">
        <p14:creationId xmlns:p14="http://schemas.microsoft.com/office/powerpoint/2010/main" val="3646899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details page: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2" y="2603501"/>
            <a:ext cx="10551943" cy="641976"/>
          </a:xfrm>
        </p:spPr>
        <p:txBody>
          <a:bodyPr>
            <a:normAutofit lnSpcReduction="10000"/>
          </a:bodyPr>
          <a:lstStyle/>
          <a:p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in this page it contain contact details where the person have any ideas about new scripts and new </a:t>
            </a:r>
            <a:r>
              <a:rPr lang="en-IN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films.we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contact in this page or any queries also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163" y="3341812"/>
            <a:ext cx="8126203" cy="3516188"/>
          </a:xfrm>
        </p:spPr>
      </p:pic>
    </p:spTree>
    <p:extLst>
      <p:ext uri="{BB962C8B-B14F-4D97-AF65-F5344CB8AC3E}">
        <p14:creationId xmlns:p14="http://schemas.microsoft.com/office/powerpoint/2010/main" val="18663448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</TotalTime>
  <Words>250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Times New Roman</vt:lpstr>
      <vt:lpstr>Wingdings</vt:lpstr>
      <vt:lpstr>Wingdings 3</vt:lpstr>
      <vt:lpstr>Ion Boardroom</vt:lpstr>
      <vt:lpstr>  PROJECT PRESENTATION ON  </vt:lpstr>
      <vt:lpstr>AGENDA:</vt:lpstr>
      <vt:lpstr>INTRODUCTION:</vt:lpstr>
      <vt:lpstr>HOME PAGE: </vt:lpstr>
      <vt:lpstr>ABOUT PAGE: </vt:lpstr>
      <vt:lpstr>View Moredetails Page:</vt:lpstr>
      <vt:lpstr>Project Page: </vt:lpstr>
      <vt:lpstr>Protfolio Page:</vt:lpstr>
      <vt:lpstr>Contact details page:</vt:lpstr>
      <vt:lpstr>Team Members: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 ON</dc:title>
  <dc:creator>user</dc:creator>
  <cp:lastModifiedBy>user</cp:lastModifiedBy>
  <cp:revision>15</cp:revision>
  <dcterms:created xsi:type="dcterms:W3CDTF">2021-06-01T05:25:38Z</dcterms:created>
  <dcterms:modified xsi:type="dcterms:W3CDTF">2021-06-23T10:13:34Z</dcterms:modified>
</cp:coreProperties>
</file>

<file path=docProps/thumbnail.jpeg>
</file>